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5248" y="182880"/>
            <a:ext cx="505991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endParaRPr dirty="0"/>
          </a:p>
          <a:p>
            <a:pPr algn="ctr">
              <a:defRPr sz="3600" b="1">
                <a:solidFill>
                  <a:srgbClr val="000080"/>
                </a:solidFill>
              </a:defRPr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tos Black" panose="020F0502020204030204" pitchFamily="34" charset="0"/>
              </a:rPr>
              <a:t>Value Stream Mapping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  <a:latin typeface="Aptos Black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1828800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rPr dirty="0"/>
              <a:t>Process 2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3600" y="1828800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3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600" y="1828800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4</a:t>
            </a:r>
          </a:p>
        </p:txBody>
      </p:sp>
      <p:sp>
        <p:nvSpPr>
          <p:cNvPr id="8" name="Rectangle 7"/>
          <p:cNvSpPr/>
          <p:nvPr/>
        </p:nvSpPr>
        <p:spPr>
          <a:xfrm>
            <a:off x="10515600" y="1828800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7749C4-AC31-6B69-D7C9-8A180A683133}"/>
              </a:ext>
            </a:extLst>
          </p:cNvPr>
          <p:cNvSpPr/>
          <p:nvPr/>
        </p:nvSpPr>
        <p:spPr>
          <a:xfrm>
            <a:off x="3657600" y="3677193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7C9264-AC39-D9EA-BE8B-234D07698BA6}"/>
              </a:ext>
            </a:extLst>
          </p:cNvPr>
          <p:cNvSpPr/>
          <p:nvPr/>
        </p:nvSpPr>
        <p:spPr>
          <a:xfrm>
            <a:off x="5943600" y="3677193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59C44C1-8DFE-93D5-C090-5AB4CDC25E67}"/>
              </a:ext>
            </a:extLst>
          </p:cNvPr>
          <p:cNvSpPr/>
          <p:nvPr/>
        </p:nvSpPr>
        <p:spPr>
          <a:xfrm>
            <a:off x="8229600" y="3677193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917894-110C-CE04-6F78-02729DF749C4}"/>
              </a:ext>
            </a:extLst>
          </p:cNvPr>
          <p:cNvSpPr/>
          <p:nvPr/>
        </p:nvSpPr>
        <p:spPr>
          <a:xfrm>
            <a:off x="10515600" y="3677193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01CC1E-D89D-EF8C-A733-12E77B1EC929}"/>
              </a:ext>
            </a:extLst>
          </p:cNvPr>
          <p:cNvSpPr/>
          <p:nvPr/>
        </p:nvSpPr>
        <p:spPr>
          <a:xfrm>
            <a:off x="3657600" y="5525586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68BFF0-D7E6-3089-098E-84680C7C1046}"/>
              </a:ext>
            </a:extLst>
          </p:cNvPr>
          <p:cNvSpPr/>
          <p:nvPr/>
        </p:nvSpPr>
        <p:spPr>
          <a:xfrm>
            <a:off x="5943600" y="5525586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6B74061-30D7-96C4-0078-EE51F69FF297}"/>
              </a:ext>
            </a:extLst>
          </p:cNvPr>
          <p:cNvSpPr/>
          <p:nvPr/>
        </p:nvSpPr>
        <p:spPr>
          <a:xfrm>
            <a:off x="8229600" y="5525586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2908200-DB48-E923-41C6-D3E64DB42CF5}"/>
              </a:ext>
            </a:extLst>
          </p:cNvPr>
          <p:cNvSpPr/>
          <p:nvPr/>
        </p:nvSpPr>
        <p:spPr>
          <a:xfrm>
            <a:off x="10515600" y="5525586"/>
            <a:ext cx="1828800" cy="13716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800"/>
            </a:pPr>
            <a:r>
              <a:t>Process 5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045D72-ED22-C54E-AC00-87E9D21B1D4C}"/>
              </a:ext>
            </a:extLst>
          </p:cNvPr>
          <p:cNvSpPr/>
          <p:nvPr/>
        </p:nvSpPr>
        <p:spPr>
          <a:xfrm>
            <a:off x="1371600" y="1828800"/>
            <a:ext cx="1257301" cy="106571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Processor</a:t>
            </a:r>
          </a:p>
          <a:p>
            <a:pPr algn="ctr"/>
            <a:r>
              <a:rPr lang="en-GB" dirty="0"/>
              <a:t>A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548FE421-DC41-04B9-D98A-390229B7022F}"/>
              </a:ext>
            </a:extLst>
          </p:cNvPr>
          <p:cNvSpPr/>
          <p:nvPr/>
        </p:nvSpPr>
        <p:spPr>
          <a:xfrm>
            <a:off x="1347106" y="3677193"/>
            <a:ext cx="1257301" cy="106571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Processor B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F6679B3-00E5-2ED3-E02B-F5A7321253C1}"/>
              </a:ext>
            </a:extLst>
          </p:cNvPr>
          <p:cNvSpPr/>
          <p:nvPr/>
        </p:nvSpPr>
        <p:spPr>
          <a:xfrm>
            <a:off x="1347105" y="5525586"/>
            <a:ext cx="1257301" cy="106571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Processor 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Black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Lewis Andrews-Oakes</dc:creator>
  <cp:keywords/>
  <dc:description>generated using python-pptx</dc:description>
  <cp:lastModifiedBy>Lewis Andrews-Oakes</cp:lastModifiedBy>
  <cp:revision>2</cp:revision>
  <dcterms:created xsi:type="dcterms:W3CDTF">2013-01-27T09:14:16Z</dcterms:created>
  <dcterms:modified xsi:type="dcterms:W3CDTF">2024-07-03T18:18:29Z</dcterms:modified>
  <cp:category/>
</cp:coreProperties>
</file>