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Fishbone Diagram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49440" y="2980866"/>
            <a:ext cx="1828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1800" b="1">
                <a:solidFill>
                  <a:srgbClr val="FF0000"/>
                </a:solidFill>
              </a:defRPr>
            </a:pPr>
            <a:r>
              <a:rPr dirty="0"/>
              <a:t>Problem</a:t>
            </a:r>
          </a:p>
        </p:txBody>
      </p:sp>
      <p:cxnSp>
        <p:nvCxnSpPr>
          <p:cNvPr id="4" name="Connector 3"/>
          <p:cNvCxnSpPr>
            <a:cxnSpLocks/>
          </p:cNvCxnSpPr>
          <p:nvPr/>
        </p:nvCxnSpPr>
        <p:spPr>
          <a:xfrm>
            <a:off x="2596896" y="3429000"/>
            <a:ext cx="4261104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4400" y="1304527"/>
            <a:ext cx="1371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1400" b="1">
                <a:solidFill>
                  <a:srgbClr val="0000FF"/>
                </a:solidFill>
              </a:defRPr>
            </a:pPr>
            <a:r>
              <a:rPr dirty="0"/>
              <a:t>Category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25296" y="2206423"/>
            <a:ext cx="1371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1400" b="1">
                <a:solidFill>
                  <a:srgbClr val="0000FF"/>
                </a:solidFill>
              </a:defRPr>
            </a:pPr>
            <a:r>
              <a:rPr dirty="0"/>
              <a:t>Category 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71800" y="2165554"/>
            <a:ext cx="1371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1400" b="1">
                <a:solidFill>
                  <a:srgbClr val="0000FF"/>
                </a:solidFill>
              </a:defRPr>
            </a:pPr>
            <a:r>
              <a:rPr dirty="0"/>
              <a:t>Category 3</a:t>
            </a:r>
          </a:p>
        </p:txBody>
      </p:sp>
      <p:cxnSp>
        <p:nvCxnSpPr>
          <p:cNvPr id="22" name="Connector 21"/>
          <p:cNvCxnSpPr/>
          <p:nvPr/>
        </p:nvCxnSpPr>
        <p:spPr>
          <a:xfrm flipV="1">
            <a:off x="1970532" y="3447605"/>
            <a:ext cx="1371600" cy="68580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825496" y="1253202"/>
            <a:ext cx="1371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1400" b="1">
                <a:solidFill>
                  <a:srgbClr val="0000FF"/>
                </a:solidFill>
              </a:defRPr>
            </a:pPr>
            <a:r>
              <a:rPr dirty="0"/>
              <a:t>Category 4</a:t>
            </a:r>
          </a:p>
        </p:txBody>
      </p:sp>
      <p:cxnSp>
        <p:nvCxnSpPr>
          <p:cNvPr id="41" name="Connector 21">
            <a:extLst>
              <a:ext uri="{FF2B5EF4-FFF2-40B4-BE49-F238E27FC236}">
                <a16:creationId xmlns:a16="http://schemas.microsoft.com/office/drawing/2014/main" id="{EBE8DA38-6C67-CD11-D6FB-F4E20AFC6FC8}"/>
              </a:ext>
            </a:extLst>
          </p:cNvPr>
          <p:cNvCxnSpPr/>
          <p:nvPr/>
        </p:nvCxnSpPr>
        <p:spPr>
          <a:xfrm flipV="1">
            <a:off x="3799332" y="3447130"/>
            <a:ext cx="1371600" cy="68580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or 21">
            <a:extLst>
              <a:ext uri="{FF2B5EF4-FFF2-40B4-BE49-F238E27FC236}">
                <a16:creationId xmlns:a16="http://schemas.microsoft.com/office/drawing/2014/main" id="{53C5433B-14DF-7C17-DC48-22E8DBF685A1}"/>
              </a:ext>
            </a:extLst>
          </p:cNvPr>
          <p:cNvCxnSpPr/>
          <p:nvPr/>
        </p:nvCxnSpPr>
        <p:spPr>
          <a:xfrm flipV="1">
            <a:off x="5486400" y="3447605"/>
            <a:ext cx="1371600" cy="68580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or 21">
            <a:extLst>
              <a:ext uri="{FF2B5EF4-FFF2-40B4-BE49-F238E27FC236}">
                <a16:creationId xmlns:a16="http://schemas.microsoft.com/office/drawing/2014/main" id="{DF7C634A-08F1-2E8D-F829-6CABE341AD3D}"/>
              </a:ext>
            </a:extLst>
          </p:cNvPr>
          <p:cNvCxnSpPr>
            <a:cxnSpLocks/>
          </p:cNvCxnSpPr>
          <p:nvPr/>
        </p:nvCxnSpPr>
        <p:spPr>
          <a:xfrm>
            <a:off x="5568696" y="2675096"/>
            <a:ext cx="1289304" cy="753904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or 21">
            <a:extLst>
              <a:ext uri="{FF2B5EF4-FFF2-40B4-BE49-F238E27FC236}">
                <a16:creationId xmlns:a16="http://schemas.microsoft.com/office/drawing/2014/main" id="{245EF676-1A24-3C78-33C9-C472DEDE51D1}"/>
              </a:ext>
            </a:extLst>
          </p:cNvPr>
          <p:cNvCxnSpPr>
            <a:cxnSpLocks/>
          </p:cNvCxnSpPr>
          <p:nvPr/>
        </p:nvCxnSpPr>
        <p:spPr>
          <a:xfrm>
            <a:off x="3877056" y="2684162"/>
            <a:ext cx="1289304" cy="753904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or 21">
            <a:extLst>
              <a:ext uri="{FF2B5EF4-FFF2-40B4-BE49-F238E27FC236}">
                <a16:creationId xmlns:a16="http://schemas.microsoft.com/office/drawing/2014/main" id="{D6EEECCF-30DC-C7F6-337E-CB524D3068A8}"/>
              </a:ext>
            </a:extLst>
          </p:cNvPr>
          <p:cNvCxnSpPr>
            <a:cxnSpLocks/>
          </p:cNvCxnSpPr>
          <p:nvPr/>
        </p:nvCxnSpPr>
        <p:spPr>
          <a:xfrm>
            <a:off x="2071116" y="2675096"/>
            <a:ext cx="1289304" cy="753904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ctor 21">
            <a:extLst>
              <a:ext uri="{FF2B5EF4-FFF2-40B4-BE49-F238E27FC236}">
                <a16:creationId xmlns:a16="http://schemas.microsoft.com/office/drawing/2014/main" id="{7F961BD3-EBEA-35DE-6EC1-64FBE09277C8}"/>
              </a:ext>
            </a:extLst>
          </p:cNvPr>
          <p:cNvCxnSpPr>
            <a:cxnSpLocks/>
          </p:cNvCxnSpPr>
          <p:nvPr/>
        </p:nvCxnSpPr>
        <p:spPr>
          <a:xfrm>
            <a:off x="1828800" y="1828800"/>
            <a:ext cx="2315718" cy="1618329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or 21">
            <a:extLst>
              <a:ext uri="{FF2B5EF4-FFF2-40B4-BE49-F238E27FC236}">
                <a16:creationId xmlns:a16="http://schemas.microsoft.com/office/drawing/2014/main" id="{25CA690F-309B-A298-B73B-25CC045F4282}"/>
              </a:ext>
            </a:extLst>
          </p:cNvPr>
          <p:cNvCxnSpPr>
            <a:cxnSpLocks/>
          </p:cNvCxnSpPr>
          <p:nvPr/>
        </p:nvCxnSpPr>
        <p:spPr>
          <a:xfrm>
            <a:off x="3602736" y="1797117"/>
            <a:ext cx="2315718" cy="1618329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ctor 21">
            <a:extLst>
              <a:ext uri="{FF2B5EF4-FFF2-40B4-BE49-F238E27FC236}">
                <a16:creationId xmlns:a16="http://schemas.microsoft.com/office/drawing/2014/main" id="{F06E021C-8765-51E2-526B-881AC42A0E36}"/>
              </a:ext>
            </a:extLst>
          </p:cNvPr>
          <p:cNvCxnSpPr>
            <a:cxnSpLocks/>
          </p:cNvCxnSpPr>
          <p:nvPr/>
        </p:nvCxnSpPr>
        <p:spPr>
          <a:xfrm flipV="1">
            <a:off x="2048256" y="3415446"/>
            <a:ext cx="2077974" cy="1682178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or 21">
            <a:extLst>
              <a:ext uri="{FF2B5EF4-FFF2-40B4-BE49-F238E27FC236}">
                <a16:creationId xmlns:a16="http://schemas.microsoft.com/office/drawing/2014/main" id="{2BEAA4ED-6EB6-35FB-80A2-7E5F2111E7B4}"/>
              </a:ext>
            </a:extLst>
          </p:cNvPr>
          <p:cNvCxnSpPr>
            <a:cxnSpLocks/>
          </p:cNvCxnSpPr>
          <p:nvPr/>
        </p:nvCxnSpPr>
        <p:spPr>
          <a:xfrm flipV="1">
            <a:off x="3843909" y="3439593"/>
            <a:ext cx="2077974" cy="1682178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F38FECF2-B916-D81C-8BBD-C845648455E7}"/>
              </a:ext>
            </a:extLst>
          </p:cNvPr>
          <p:cNvSpPr txBox="1"/>
          <p:nvPr/>
        </p:nvSpPr>
        <p:spPr>
          <a:xfrm>
            <a:off x="5264658" y="2100881"/>
            <a:ext cx="97654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1400" b="1">
                <a:solidFill>
                  <a:srgbClr val="0000FF"/>
                </a:solidFill>
              </a:defRPr>
            </a:pPr>
            <a:r>
              <a:rPr dirty="0"/>
              <a:t>Category </a:t>
            </a:r>
            <a:r>
              <a:rPr lang="en-GB" dirty="0"/>
              <a:t>5</a:t>
            </a:r>
            <a:endParaRPr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977DE3E-25F3-410D-1BDE-4DAD5F298D6B}"/>
              </a:ext>
            </a:extLst>
          </p:cNvPr>
          <p:cNvSpPr txBox="1"/>
          <p:nvPr/>
        </p:nvSpPr>
        <p:spPr>
          <a:xfrm>
            <a:off x="1284732" y="4052082"/>
            <a:ext cx="97654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en-GB" dirty="0"/>
          </a:p>
          <a:p>
            <a:pPr>
              <a:defRPr sz="1400" b="1">
                <a:solidFill>
                  <a:srgbClr val="0000FF"/>
                </a:solidFill>
              </a:defRPr>
            </a:pPr>
            <a:r>
              <a:rPr lang="en-GB" dirty="0"/>
              <a:t>Category 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1554BC4-66A8-E440-01AD-3F94F8381F1E}"/>
              </a:ext>
            </a:extLst>
          </p:cNvPr>
          <p:cNvSpPr txBox="1"/>
          <p:nvPr/>
        </p:nvSpPr>
        <p:spPr>
          <a:xfrm>
            <a:off x="1171788" y="5168356"/>
            <a:ext cx="10894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 b="1">
                <a:solidFill>
                  <a:srgbClr val="0000FF"/>
                </a:solidFill>
              </a:defRPr>
            </a:pPr>
            <a:r>
              <a:rPr lang="en-GB" dirty="0"/>
              <a:t>Category 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E2F7678-535F-67C8-67AD-E0DA6A1E0B1F}"/>
              </a:ext>
            </a:extLst>
          </p:cNvPr>
          <p:cNvSpPr txBox="1"/>
          <p:nvPr/>
        </p:nvSpPr>
        <p:spPr>
          <a:xfrm>
            <a:off x="3191256" y="4117436"/>
            <a:ext cx="10894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 b="1">
                <a:solidFill>
                  <a:srgbClr val="0000FF"/>
                </a:solidFill>
              </a:defRPr>
            </a:pPr>
            <a:r>
              <a:rPr lang="en-GB" dirty="0"/>
              <a:t>Category 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69C5CAD-8365-F0C6-DF63-8BAA32B60B87}"/>
              </a:ext>
            </a:extLst>
          </p:cNvPr>
          <p:cNvSpPr txBox="1"/>
          <p:nvPr/>
        </p:nvSpPr>
        <p:spPr>
          <a:xfrm>
            <a:off x="3361920" y="5094093"/>
            <a:ext cx="10894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 b="1">
                <a:solidFill>
                  <a:srgbClr val="0000FF"/>
                </a:solidFill>
              </a:defRPr>
            </a:pPr>
            <a:r>
              <a:rPr lang="en-GB" dirty="0"/>
              <a:t>Category 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133484B-5276-A6A6-4E95-C6A1FBB90350}"/>
              </a:ext>
            </a:extLst>
          </p:cNvPr>
          <p:cNvSpPr txBox="1"/>
          <p:nvPr/>
        </p:nvSpPr>
        <p:spPr>
          <a:xfrm>
            <a:off x="5300448" y="4121298"/>
            <a:ext cx="10894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 b="1">
                <a:solidFill>
                  <a:srgbClr val="0000FF"/>
                </a:solidFill>
              </a:defRPr>
            </a:pPr>
            <a:r>
              <a:rPr lang="en-GB" dirty="0"/>
              <a:t>Category 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Fishbone Diagram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Lewis Andrews-Oakes</dc:creator>
  <cp:keywords/>
  <dc:description>generated using python-pptx</dc:description>
  <cp:lastModifiedBy>Lewis Andrews-Oakes</cp:lastModifiedBy>
  <cp:revision>2</cp:revision>
  <dcterms:created xsi:type="dcterms:W3CDTF">2013-01-27T09:14:16Z</dcterms:created>
  <dcterms:modified xsi:type="dcterms:W3CDTF">2024-07-03T18:39:57Z</dcterms:modified>
  <cp:category/>
</cp:coreProperties>
</file>